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53" r:id="rId3"/>
    <p:sldId id="486" r:id="rId4"/>
    <p:sldId id="493" r:id="rId5"/>
    <p:sldId id="266" r:id="rId6"/>
    <p:sldId id="454" r:id="rId7"/>
    <p:sldId id="455" r:id="rId8"/>
    <p:sldId id="462" r:id="rId9"/>
    <p:sldId id="463" r:id="rId10"/>
    <p:sldId id="456" r:id="rId11"/>
    <p:sldId id="466" r:id="rId12"/>
    <p:sldId id="457" r:id="rId13"/>
    <p:sldId id="459" r:id="rId14"/>
    <p:sldId id="464" r:id="rId15"/>
    <p:sldId id="460" r:id="rId16"/>
    <p:sldId id="461" r:id="rId17"/>
    <p:sldId id="485" r:id="rId18"/>
    <p:sldId id="263" r:id="rId19"/>
    <p:sldId id="265" r:id="rId20"/>
    <p:sldId id="488" r:id="rId21"/>
    <p:sldId id="487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83" r:id="rId40"/>
    <p:sldId id="479" r:id="rId41"/>
    <p:sldId id="480" r:id="rId42"/>
    <p:sldId id="481" r:id="rId43"/>
    <p:sldId id="4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 autoAdjust="0"/>
    <p:restoredTop sz="83333"/>
  </p:normalViewPr>
  <p:slideViewPr>
    <p:cSldViewPr>
      <p:cViewPr varScale="1">
        <p:scale>
          <a:sx n="105" d="100"/>
          <a:sy n="105" d="100"/>
        </p:scale>
        <p:origin x="26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linear-regress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meanGR</a:t>
            </a:r>
            <a:r>
              <a:rPr lang="en-US" dirty="0"/>
              <a:t> is a new variable you are creating to summarize data using the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All about minimizing residuals.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 statistics, the term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 hat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(written as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ŷ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refers to the estimated value of a response variable in a</a:t>
            </a:r>
            <a:r>
              <a:rPr lang="en-US" sz="1600" b="0" i="0" u="non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sz="1600" b="0" i="0" u="none" strike="noStrike" dirty="0">
                <a:solidFill>
                  <a:srgbClr val="9B59B6"/>
                </a:solidFill>
                <a:effectLst/>
                <a:latin typeface="Helvetica" pitchFamily="2" charset="0"/>
                <a:hlinkClick r:id="rId3"/>
              </a:rPr>
              <a:t>linear regression model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tosa.io/ev/ordinary-least-squares-regres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</a:t>
            </a:r>
            <a:r>
              <a:rPr lang="en-US" b="1" dirty="0"/>
              <a:t>&lt;</a:t>
            </a:r>
            <a:r>
              <a:rPr lang="en-US" b="1" dirty="0" err="1"/>
              <a:t>int</a:t>
            </a:r>
            <a:r>
              <a:rPr lang="en-US" b="1" dirty="0"/>
              <a:t>&gt; </a:t>
            </a:r>
            <a:r>
              <a:rPr lang="en-US" dirty="0"/>
              <a:t>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</a:t>
            </a:r>
            <a:r>
              <a:rPr lang="en-US" b="1" dirty="0"/>
              <a:t>&lt;</a:t>
            </a:r>
            <a:r>
              <a:rPr lang="en-US" b="1" dirty="0" err="1"/>
              <a:t>dbl</a:t>
            </a:r>
            <a:r>
              <a:rPr lang="en-US" b="1" dirty="0"/>
              <a:t>&gt; </a:t>
            </a:r>
            <a:r>
              <a:rPr lang="en-US" dirty="0"/>
              <a:t>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8517399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different parasite species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sumDat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4293275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4627602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 #test our model against null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70" y="4953001"/>
            <a:ext cx="5813868" cy="1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A7D-2A9A-AC4E-C7B9-5E63134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Simulate OLS Estimation: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600-9E82-E5CC-51D1-DC3DFEA5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setosa.io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ev</a:t>
            </a:r>
            <a:r>
              <a:rPr lang="en-US" dirty="0">
                <a:hlinkClick r:id="rId2"/>
              </a:rPr>
              <a:t>/ordinary-least-squares-regression/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881D-2931-610A-890A-E98EEE5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8443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bar chart or point chart 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10404</TotalTime>
  <Words>4370</Words>
  <Application>Microsoft Macintosh PowerPoint</Application>
  <PresentationFormat>On-screen Show (4:3)</PresentationFormat>
  <Paragraphs>503</Paragraphs>
  <Slides>43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Helvetica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Let's Simulate OLS Estimation: 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666</cp:revision>
  <cp:lastPrinted>2018-11-19T21:23:19Z</cp:lastPrinted>
  <dcterms:created xsi:type="dcterms:W3CDTF">2013-09-18T21:00:03Z</dcterms:created>
  <dcterms:modified xsi:type="dcterms:W3CDTF">2023-11-06T14:19:55Z</dcterms:modified>
  <cp:category/>
</cp:coreProperties>
</file>